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5" r:id="rId3"/>
    <p:sldId id="262" r:id="rId4"/>
    <p:sldId id="266" r:id="rId5"/>
    <p:sldId id="268" r:id="rId6"/>
    <p:sldId id="263" r:id="rId7"/>
    <p:sldId id="269" r:id="rId8"/>
    <p:sldId id="270" r:id="rId9"/>
    <p:sldId id="267" r:id="rId10"/>
  </p:sldIdLst>
  <p:sldSz cx="13208000" cy="9906000"/>
  <p:notesSz cx="6802438" cy="9934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1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9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621191"/>
            <a:ext cx="112268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00" y="5202944"/>
            <a:ext cx="99060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3686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295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172" y="2469624"/>
            <a:ext cx="11391900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2" y="6629226"/>
            <a:ext cx="11391900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/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759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2637014"/>
            <a:ext cx="561340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2637014"/>
            <a:ext cx="561340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030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527405"/>
            <a:ext cx="11391900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772" y="2428347"/>
            <a:ext cx="5587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9772" y="3618442"/>
            <a:ext cx="5587602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6551" y="2428347"/>
            <a:ext cx="5615120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86551" y="3618442"/>
            <a:ext cx="5615120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5749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0996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979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5120" y="1426283"/>
            <a:ext cx="6686550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16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5120" y="1426283"/>
            <a:ext cx="6686550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756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8550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1976" y="527403"/>
            <a:ext cx="2847975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8051" y="527403"/>
            <a:ext cx="8378825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873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050" y="527405"/>
            <a:ext cx="11391900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8050" y="2637014"/>
            <a:ext cx="11391900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0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73AD-AFD0-4652-B2E3-D34CAC4C79EB}" type="datetimeFigureOut">
              <a:rPr lang="ko-KR" altLang="en-US" smtClean="0"/>
              <a:t>2024-05-13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5150" y="9181397"/>
            <a:ext cx="4457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81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EE74D-F39C-415C-8865-0AE37C7875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4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20759" rtl="0" eaLnBrk="1" latinLnBrk="1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1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80A0A72-1652-48D4-B867-5E4090F97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70" y="2810747"/>
            <a:ext cx="9048750" cy="673417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A475CAD-4932-4D9F-A160-A16A42581E1F}"/>
              </a:ext>
            </a:extLst>
          </p:cNvPr>
          <p:cNvSpPr txBox="1"/>
          <p:nvPr/>
        </p:nvSpPr>
        <p:spPr>
          <a:xfrm>
            <a:off x="504513" y="1114905"/>
            <a:ext cx="9640944" cy="41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1. </a:t>
            </a:r>
            <a:r>
              <a:rPr lang="ko-KR" altLang="en-US" sz="2118" b="1" dirty="0">
                <a:solidFill>
                  <a:srgbClr val="002060"/>
                </a:solidFill>
              </a:rPr>
              <a:t>홈페이지</a:t>
            </a:r>
            <a:r>
              <a:rPr lang="en-US" altLang="ko-KR" sz="2118" b="1" dirty="0">
                <a:solidFill>
                  <a:srgbClr val="002060"/>
                </a:solidFill>
              </a:rPr>
              <a:t> </a:t>
            </a:r>
            <a:r>
              <a:rPr lang="ko-KR" altLang="en-US" sz="2118" b="1" dirty="0">
                <a:solidFill>
                  <a:srgbClr val="002060"/>
                </a:solidFill>
              </a:rPr>
              <a:t>로그인 접속을 하신 후 상단 </a:t>
            </a:r>
            <a:r>
              <a:rPr lang="ko-KR" altLang="en-US" sz="2118" b="1" dirty="0">
                <a:solidFill>
                  <a:srgbClr val="FF0000"/>
                </a:solidFill>
              </a:rPr>
              <a:t> 마이페이지를 클릭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34DED4-C6C8-4929-870F-4805A1EBC776}"/>
              </a:ext>
            </a:extLst>
          </p:cNvPr>
          <p:cNvSpPr txBox="1"/>
          <p:nvPr/>
        </p:nvSpPr>
        <p:spPr>
          <a:xfrm>
            <a:off x="11600111" y="12164293"/>
            <a:ext cx="957603" cy="685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852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ADA952-E891-4A6D-9A3B-E96E4E5C91A6}"/>
              </a:ext>
            </a:extLst>
          </p:cNvPr>
          <p:cNvSpPr txBox="1"/>
          <p:nvPr/>
        </p:nvSpPr>
        <p:spPr>
          <a:xfrm>
            <a:off x="657335" y="489028"/>
            <a:ext cx="7475233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67" dirty="0"/>
              <a:t>로그인  마이페이지에서 원서접수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CAE4F47-84FD-4924-9D3C-A1797F986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703" y="1638554"/>
            <a:ext cx="9782175" cy="1066800"/>
          </a:xfrm>
          <a:prstGeom prst="rect">
            <a:avLst/>
          </a:prstGeom>
        </p:spPr>
      </p:pic>
      <p:sp>
        <p:nvSpPr>
          <p:cNvPr id="36" name="화살표: 아래쪽 35">
            <a:extLst>
              <a:ext uri="{FF2B5EF4-FFF2-40B4-BE49-F238E27FC236}">
                <a16:creationId xmlns:a16="http://schemas.microsoft.com/office/drawing/2014/main" id="{A47C49DC-1B0C-4E56-9ADE-F3382E825A63}"/>
              </a:ext>
            </a:extLst>
          </p:cNvPr>
          <p:cNvSpPr/>
          <p:nvPr/>
        </p:nvSpPr>
        <p:spPr>
          <a:xfrm flipH="1">
            <a:off x="9537986" y="907012"/>
            <a:ext cx="512069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73A40A-2E2A-4627-8ECD-7CA51A092112}"/>
              </a:ext>
            </a:extLst>
          </p:cNvPr>
          <p:cNvSpPr txBox="1"/>
          <p:nvPr/>
        </p:nvSpPr>
        <p:spPr>
          <a:xfrm>
            <a:off x="745270" y="3379329"/>
            <a:ext cx="388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7BBE9B-181B-4122-B3C0-6190AD9BC57B}"/>
              </a:ext>
            </a:extLst>
          </p:cNvPr>
          <p:cNvSpPr txBox="1"/>
          <p:nvPr/>
        </p:nvSpPr>
        <p:spPr>
          <a:xfrm>
            <a:off x="1499136" y="3665523"/>
            <a:ext cx="343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BC5B71-8122-4306-A4D0-0860A6B6C513}"/>
              </a:ext>
            </a:extLst>
          </p:cNvPr>
          <p:cNvSpPr txBox="1"/>
          <p:nvPr/>
        </p:nvSpPr>
        <p:spPr>
          <a:xfrm>
            <a:off x="6661403" y="8908664"/>
            <a:ext cx="388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C82B8B-C54C-4602-9796-028B146AB9E6}"/>
              </a:ext>
            </a:extLst>
          </p:cNvPr>
          <p:cNvSpPr txBox="1"/>
          <p:nvPr/>
        </p:nvSpPr>
        <p:spPr>
          <a:xfrm>
            <a:off x="8132568" y="6066557"/>
            <a:ext cx="43520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</a:rPr>
              <a:t>홈페이지에 로그인 후 마이페이지를 클릭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① “</a:t>
            </a:r>
            <a:r>
              <a:rPr lang="ko-KR" altLang="en-US" dirty="0">
                <a:solidFill>
                  <a:srgbClr val="FF0000"/>
                </a:solidFill>
              </a:rPr>
              <a:t>국제자격증</a:t>
            </a:r>
            <a:r>
              <a:rPr lang="en-US" altLang="ko-KR" dirty="0">
                <a:solidFill>
                  <a:srgbClr val="FF0000"/>
                </a:solidFill>
              </a:rPr>
              <a:t>”</a:t>
            </a:r>
          </a:p>
          <a:p>
            <a:r>
              <a:rPr lang="en-US" altLang="ko-KR" dirty="0">
                <a:solidFill>
                  <a:srgbClr val="FF0000"/>
                </a:solidFill>
              </a:rPr>
              <a:t>② “</a:t>
            </a:r>
            <a:r>
              <a:rPr lang="ko-KR" altLang="en-US" dirty="0">
                <a:solidFill>
                  <a:srgbClr val="FF0000"/>
                </a:solidFill>
              </a:rPr>
              <a:t>원서접수</a:t>
            </a:r>
            <a:r>
              <a:rPr lang="en-US" altLang="ko-KR" dirty="0">
                <a:solidFill>
                  <a:srgbClr val="FF0000"/>
                </a:solidFill>
              </a:rPr>
              <a:t>” </a:t>
            </a:r>
            <a:r>
              <a:rPr lang="ko-KR" altLang="en-US" dirty="0">
                <a:solidFill>
                  <a:srgbClr val="FF0000"/>
                </a:solidFill>
              </a:rPr>
              <a:t>를 차례로 선택하고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      수검자 유의사항을 확인하고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③ </a:t>
            </a:r>
            <a:r>
              <a:rPr lang="en-US" altLang="ko-KR" dirty="0">
                <a:solidFill>
                  <a:srgbClr val="FF0000"/>
                </a:solidFill>
              </a:rPr>
              <a:t>“</a:t>
            </a:r>
            <a:r>
              <a:rPr lang="ko-KR" altLang="en-US" dirty="0">
                <a:solidFill>
                  <a:srgbClr val="FF0000"/>
                </a:solidFill>
              </a:rPr>
              <a:t>유의사항을 확인하였습니다</a:t>
            </a:r>
            <a:r>
              <a:rPr lang="en-US" altLang="ko-KR" dirty="0">
                <a:solidFill>
                  <a:srgbClr val="FF0000"/>
                </a:solidFill>
              </a:rPr>
              <a:t>”</a:t>
            </a:r>
            <a:r>
              <a:rPr lang="ko-KR" altLang="en-US" dirty="0">
                <a:solidFill>
                  <a:srgbClr val="FF0000"/>
                </a:solidFill>
              </a:rPr>
              <a:t>를 클릭하여 다음단계로 이동</a:t>
            </a:r>
          </a:p>
        </p:txBody>
      </p:sp>
    </p:spTree>
    <p:extLst>
      <p:ext uri="{BB962C8B-B14F-4D97-AF65-F5344CB8AC3E}">
        <p14:creationId xmlns:p14="http://schemas.microsoft.com/office/powerpoint/2010/main" val="207567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539014D-40B0-4788-9D9C-206A4F62D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195" y="2751680"/>
            <a:ext cx="10979465" cy="6047755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A81BBFE-BDD9-4252-AE97-582A1386636D}"/>
              </a:ext>
            </a:extLst>
          </p:cNvPr>
          <p:cNvSpPr txBox="1"/>
          <p:nvPr/>
        </p:nvSpPr>
        <p:spPr>
          <a:xfrm>
            <a:off x="965034" y="579384"/>
            <a:ext cx="7714778" cy="1926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002060"/>
                </a:solidFill>
              </a:rPr>
              <a:t>2. </a:t>
            </a:r>
            <a:r>
              <a:rPr lang="ko-KR" altLang="en-US" sz="2118" b="1" dirty="0">
                <a:solidFill>
                  <a:srgbClr val="002060"/>
                </a:solidFill>
              </a:rPr>
              <a:t>수검자 유의사항을 확인하여 클릭하면 </a:t>
            </a:r>
            <a:endParaRPr lang="en-US" altLang="ko-KR" sz="2118" b="1" dirty="0">
              <a:solidFill>
                <a:srgbClr val="002060"/>
              </a:solidFill>
            </a:endParaRPr>
          </a:p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002060"/>
                </a:solidFill>
              </a:rPr>
              <a:t>    </a:t>
            </a:r>
            <a:r>
              <a:rPr lang="ko-KR" altLang="en-US" sz="2118" b="1" dirty="0">
                <a:solidFill>
                  <a:srgbClr val="002060"/>
                </a:solidFill>
              </a:rPr>
              <a:t>응시자격선택으로 진입하여 </a:t>
            </a:r>
            <a:endParaRPr lang="en-US" altLang="ko-KR" sz="2118" b="1" dirty="0">
              <a:solidFill>
                <a:srgbClr val="002060"/>
              </a:solidFill>
            </a:endParaRPr>
          </a:p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002060"/>
                </a:solidFill>
              </a:rPr>
              <a:t>    </a:t>
            </a:r>
            <a:r>
              <a:rPr lang="ko-KR" altLang="en-US" sz="2118" b="1" dirty="0">
                <a:solidFill>
                  <a:srgbClr val="FF0000"/>
                </a:solidFill>
              </a:rPr>
              <a:t>응시하고자 하는 자격  ①을  선택하여 </a:t>
            </a:r>
            <a:endParaRPr lang="en-US" altLang="ko-KR" sz="2118" b="1" dirty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FF0000"/>
                </a:solidFill>
              </a:rPr>
              <a:t>    </a:t>
            </a:r>
            <a:r>
              <a:rPr lang="ko-KR" altLang="en-US" sz="2118" b="1" dirty="0">
                <a:solidFill>
                  <a:srgbClr val="002060"/>
                </a:solidFill>
              </a:rPr>
              <a:t>사전시험 단계로 이동 </a:t>
            </a:r>
            <a:endParaRPr lang="en-US" altLang="ko-KR" sz="2118" b="1" dirty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FF0000"/>
                </a:solidFill>
              </a:rPr>
              <a:t>    </a:t>
            </a:r>
            <a:r>
              <a:rPr lang="ko-KR" altLang="en-US" sz="2118" b="1" dirty="0">
                <a:solidFill>
                  <a:srgbClr val="FF0000"/>
                </a:solidFill>
              </a:rPr>
              <a:t>② </a:t>
            </a:r>
            <a:r>
              <a:rPr lang="en-US" altLang="ko-KR" sz="2118" b="1" dirty="0">
                <a:solidFill>
                  <a:srgbClr val="FF0000"/>
                </a:solidFill>
              </a:rPr>
              <a:t>“</a:t>
            </a:r>
            <a:r>
              <a:rPr lang="ko-KR" altLang="en-US" sz="2118" b="1" dirty="0">
                <a:solidFill>
                  <a:srgbClr val="FF0000"/>
                </a:solidFill>
              </a:rPr>
              <a:t>응시하기</a:t>
            </a:r>
            <a:r>
              <a:rPr lang="en-US" altLang="ko-KR" sz="2118" b="1" dirty="0">
                <a:solidFill>
                  <a:srgbClr val="FF0000"/>
                </a:solidFill>
              </a:rPr>
              <a:t>”</a:t>
            </a:r>
            <a:r>
              <a:rPr lang="ko-KR" altLang="en-US" sz="2118" b="1" dirty="0">
                <a:solidFill>
                  <a:srgbClr val="FF0000"/>
                </a:solidFill>
              </a:rPr>
              <a:t>를</a:t>
            </a:r>
            <a:r>
              <a:rPr lang="en-US" altLang="ko-KR" sz="2118" b="1" dirty="0">
                <a:solidFill>
                  <a:srgbClr val="FF0000"/>
                </a:solidFill>
              </a:rPr>
              <a:t> </a:t>
            </a:r>
            <a:r>
              <a:rPr lang="ko-KR" altLang="en-US" sz="2118" b="1" dirty="0">
                <a:solidFill>
                  <a:srgbClr val="FF0000"/>
                </a:solidFill>
              </a:rPr>
              <a:t>클릭하여 사전시험 문제를 불러옵니다</a:t>
            </a:r>
            <a:r>
              <a:rPr lang="en-US" altLang="ko-KR" sz="2118" b="1" dirty="0">
                <a:solidFill>
                  <a:srgbClr val="FF0000"/>
                </a:solidFill>
              </a:rPr>
              <a:t>.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B19011-C76F-4D5B-8FC6-EDE929ABDBFB}"/>
              </a:ext>
            </a:extLst>
          </p:cNvPr>
          <p:cNvSpPr txBox="1"/>
          <p:nvPr/>
        </p:nvSpPr>
        <p:spPr>
          <a:xfrm>
            <a:off x="10489836" y="4161493"/>
            <a:ext cx="711097" cy="685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852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34DED4-C6C8-4929-870F-4805A1EBC776}"/>
              </a:ext>
            </a:extLst>
          </p:cNvPr>
          <p:cNvSpPr txBox="1"/>
          <p:nvPr/>
        </p:nvSpPr>
        <p:spPr>
          <a:xfrm>
            <a:off x="8286685" y="7456107"/>
            <a:ext cx="644898" cy="685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852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ADA952-E891-4A6D-9A3B-E96E4E5C91A6}"/>
              </a:ext>
            </a:extLst>
          </p:cNvPr>
          <p:cNvSpPr txBox="1"/>
          <p:nvPr/>
        </p:nvSpPr>
        <p:spPr>
          <a:xfrm>
            <a:off x="3014603" y="-4026210"/>
            <a:ext cx="7475233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67" dirty="0"/>
              <a:t>로그인  마이페이지에서 원서접수</a:t>
            </a:r>
          </a:p>
        </p:txBody>
      </p:sp>
    </p:spTree>
    <p:extLst>
      <p:ext uri="{BB962C8B-B14F-4D97-AF65-F5344CB8AC3E}">
        <p14:creationId xmlns:p14="http://schemas.microsoft.com/office/powerpoint/2010/main" val="137773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E34A801-8B0D-D0E3-47AB-D625BA8AF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462" y="1765967"/>
            <a:ext cx="8834438" cy="534980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14A8B45-836E-4F1F-BAAA-2C0A366B9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847" y="7174188"/>
            <a:ext cx="6339648" cy="237561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A475CAD-4932-4D9F-A160-A16A42581E1F}"/>
              </a:ext>
            </a:extLst>
          </p:cNvPr>
          <p:cNvSpPr txBox="1"/>
          <p:nvPr/>
        </p:nvSpPr>
        <p:spPr>
          <a:xfrm>
            <a:off x="557071" y="524215"/>
            <a:ext cx="10452048" cy="11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002060"/>
                </a:solidFill>
              </a:rPr>
              <a:t>3. </a:t>
            </a:r>
            <a:r>
              <a:rPr lang="ko-KR" altLang="en-US" sz="2118" b="1" dirty="0">
                <a:solidFill>
                  <a:srgbClr val="002060"/>
                </a:solidFill>
              </a:rPr>
              <a:t>사전시험 </a:t>
            </a:r>
            <a:r>
              <a:rPr lang="ko-KR" altLang="en-US" sz="2118" b="1" dirty="0">
                <a:solidFill>
                  <a:srgbClr val="FF0000"/>
                </a:solidFill>
              </a:rPr>
              <a:t>불러오기</a:t>
            </a:r>
            <a:r>
              <a:rPr lang="ko-KR" altLang="en-US" sz="2118" b="1" dirty="0">
                <a:solidFill>
                  <a:srgbClr val="002060"/>
                </a:solidFill>
              </a:rPr>
              <a:t>를 </a:t>
            </a:r>
            <a:r>
              <a:rPr lang="ko-KR" altLang="en-US" sz="2118" b="1" dirty="0">
                <a:solidFill>
                  <a:srgbClr val="FF0000"/>
                </a:solidFill>
              </a:rPr>
              <a:t> 클릭</a:t>
            </a:r>
            <a:r>
              <a:rPr lang="ko-KR" altLang="en-US" sz="2118" b="1" dirty="0"/>
              <a:t>하여 사전시험을 보고</a:t>
            </a:r>
            <a:r>
              <a:rPr lang="ko-KR" altLang="en-US" sz="2118" b="1" dirty="0">
                <a:solidFill>
                  <a:schemeClr val="tx2"/>
                </a:solidFill>
              </a:rPr>
              <a:t>  </a:t>
            </a:r>
            <a:r>
              <a:rPr lang="ko-KR" altLang="en-US" sz="2118" b="1" dirty="0">
                <a:solidFill>
                  <a:srgbClr val="FF0000"/>
                </a:solidFill>
              </a:rPr>
              <a:t>제출하기를 클릭합니다</a:t>
            </a:r>
            <a:endParaRPr lang="en-US" altLang="ko-KR" sz="2118" b="1" dirty="0">
              <a:solidFill>
                <a:schemeClr val="tx2"/>
              </a:solidFill>
            </a:endParaRPr>
          </a:p>
          <a:p>
            <a:pPr>
              <a:lnSpc>
                <a:spcPct val="114000"/>
              </a:lnSpc>
            </a:pPr>
            <a:r>
              <a:rPr lang="ko-KR" altLang="en-US" sz="2118" b="1" dirty="0"/>
              <a:t>       </a:t>
            </a:r>
            <a:r>
              <a:rPr lang="en-US" altLang="ko-KR" sz="2118" b="1" dirty="0"/>
              <a:t>(60</a:t>
            </a:r>
            <a:r>
              <a:rPr lang="ko-KR" altLang="en-US" sz="2118" b="1" dirty="0"/>
              <a:t>점이상 통과</a:t>
            </a:r>
            <a:r>
              <a:rPr lang="en-US" altLang="ko-KR" sz="2118" b="1" dirty="0"/>
              <a:t>) </a:t>
            </a:r>
          </a:p>
          <a:p>
            <a:pPr>
              <a:lnSpc>
                <a:spcPct val="114000"/>
              </a:lnSpc>
            </a:pPr>
            <a:r>
              <a:rPr lang="en-US" altLang="ko-KR" sz="2118" b="1" dirty="0"/>
              <a:t>       </a:t>
            </a:r>
            <a:r>
              <a:rPr lang="ko-KR" altLang="en-US" sz="2118" b="1" dirty="0"/>
              <a:t>팝업창을 읽고  </a:t>
            </a:r>
            <a:r>
              <a:rPr lang="en-US" altLang="ko-KR" sz="2118" b="1" dirty="0">
                <a:solidFill>
                  <a:srgbClr val="FF0000"/>
                </a:solidFill>
              </a:rPr>
              <a:t>“</a:t>
            </a:r>
            <a:r>
              <a:rPr lang="ko-KR" altLang="en-US" sz="2118" b="1" dirty="0">
                <a:solidFill>
                  <a:srgbClr val="FF0000"/>
                </a:solidFill>
              </a:rPr>
              <a:t>확인</a:t>
            </a:r>
            <a:r>
              <a:rPr lang="en-US" altLang="ko-KR" sz="2118" b="1" dirty="0">
                <a:solidFill>
                  <a:srgbClr val="FF0000"/>
                </a:solidFill>
              </a:rPr>
              <a:t>”</a:t>
            </a:r>
            <a:r>
              <a:rPr lang="ko-KR" altLang="en-US" sz="2118" b="1" dirty="0"/>
              <a:t> 을 </a:t>
            </a:r>
            <a:r>
              <a:rPr lang="ko-KR" altLang="en-US" sz="2118" b="1" dirty="0">
                <a:solidFill>
                  <a:srgbClr val="FF0000"/>
                </a:solidFill>
              </a:rPr>
              <a:t>클릭</a:t>
            </a:r>
          </a:p>
        </p:txBody>
      </p:sp>
      <p:sp>
        <p:nvSpPr>
          <p:cNvPr id="10" name="화살표: 아래쪽 9">
            <a:extLst>
              <a:ext uri="{FF2B5EF4-FFF2-40B4-BE49-F238E27FC236}">
                <a16:creationId xmlns:a16="http://schemas.microsoft.com/office/drawing/2014/main" id="{51C5F79C-0930-48F5-9703-BEF4CAB430C0}"/>
              </a:ext>
            </a:extLst>
          </p:cNvPr>
          <p:cNvSpPr/>
          <p:nvPr/>
        </p:nvSpPr>
        <p:spPr>
          <a:xfrm>
            <a:off x="7058008" y="8143755"/>
            <a:ext cx="476956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36" name="화살표: 아래쪽 35">
            <a:extLst>
              <a:ext uri="{FF2B5EF4-FFF2-40B4-BE49-F238E27FC236}">
                <a16:creationId xmlns:a16="http://schemas.microsoft.com/office/drawing/2014/main" id="{A47C49DC-1B0C-4E56-9ADE-F3382E825A63}"/>
              </a:ext>
            </a:extLst>
          </p:cNvPr>
          <p:cNvSpPr/>
          <p:nvPr/>
        </p:nvSpPr>
        <p:spPr>
          <a:xfrm>
            <a:off x="6802781" y="5722736"/>
            <a:ext cx="510453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</p:spTree>
    <p:extLst>
      <p:ext uri="{BB962C8B-B14F-4D97-AF65-F5344CB8AC3E}">
        <p14:creationId xmlns:p14="http://schemas.microsoft.com/office/powerpoint/2010/main" val="2328223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1946E61-FB50-4D5E-8733-A4A9D0F9F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974" y="1808852"/>
            <a:ext cx="10241130" cy="780116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A81BBFE-BDD9-4252-AE97-582A1386636D}"/>
              </a:ext>
            </a:extLst>
          </p:cNvPr>
          <p:cNvSpPr txBox="1"/>
          <p:nvPr/>
        </p:nvSpPr>
        <p:spPr>
          <a:xfrm>
            <a:off x="541898" y="596317"/>
            <a:ext cx="11345302" cy="11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002060"/>
                </a:solidFill>
              </a:rPr>
              <a:t>4. </a:t>
            </a:r>
            <a:r>
              <a:rPr lang="ko-KR" altLang="en-US" sz="2118" b="1" dirty="0">
                <a:solidFill>
                  <a:srgbClr val="002060"/>
                </a:solidFill>
              </a:rPr>
              <a:t>응시원서 입력란에서 자격증 등을 받을 수 있는 </a:t>
            </a:r>
            <a:r>
              <a:rPr lang="ko-KR" altLang="en-US" sz="2118" b="1" dirty="0">
                <a:solidFill>
                  <a:srgbClr val="FF0000"/>
                </a:solidFill>
              </a:rPr>
              <a:t>주소</a:t>
            </a:r>
            <a:r>
              <a:rPr lang="en-US" altLang="ko-KR" sz="2118" b="1" dirty="0">
                <a:solidFill>
                  <a:srgbClr val="FF0000"/>
                </a:solidFill>
              </a:rPr>
              <a:t>(</a:t>
            </a:r>
            <a:r>
              <a:rPr lang="ko-KR" altLang="en-US" sz="2118" b="1" dirty="0">
                <a:solidFill>
                  <a:srgbClr val="FF0000"/>
                </a:solidFill>
              </a:rPr>
              <a:t>이메일</a:t>
            </a:r>
            <a:r>
              <a:rPr lang="en-US" altLang="ko-KR" sz="2118" b="1" dirty="0">
                <a:solidFill>
                  <a:srgbClr val="FF0000"/>
                </a:solidFill>
              </a:rPr>
              <a:t>) </a:t>
            </a:r>
            <a:r>
              <a:rPr lang="ko-KR" altLang="en-US" sz="2118" b="1" dirty="0">
                <a:solidFill>
                  <a:srgbClr val="FF0000"/>
                </a:solidFill>
              </a:rPr>
              <a:t>등을 를 확인하고</a:t>
            </a:r>
            <a:endParaRPr lang="en-US" altLang="ko-KR" sz="2118" b="1" dirty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FF0000"/>
                </a:solidFill>
              </a:rPr>
              <a:t>    </a:t>
            </a:r>
            <a:r>
              <a:rPr lang="ko-KR" altLang="en-US" sz="2118" b="1" dirty="0">
                <a:solidFill>
                  <a:srgbClr val="FF0000"/>
                </a:solidFill>
              </a:rPr>
              <a:t>① 사진</a:t>
            </a:r>
            <a:r>
              <a:rPr lang="en-US" altLang="ko-KR" sz="2118" b="1" dirty="0">
                <a:solidFill>
                  <a:srgbClr val="FF0000"/>
                </a:solidFill>
              </a:rPr>
              <a:t>, </a:t>
            </a:r>
            <a:r>
              <a:rPr lang="ko-KR" altLang="en-US" sz="2118" b="1" dirty="0">
                <a:solidFill>
                  <a:srgbClr val="FF0000"/>
                </a:solidFill>
              </a:rPr>
              <a:t>②응시자격 요건 서류를 찾아서 업로드합니다</a:t>
            </a:r>
            <a:r>
              <a:rPr lang="en-US" altLang="ko-KR" sz="2118" b="1" dirty="0">
                <a:solidFill>
                  <a:srgbClr val="FF0000"/>
                </a:solidFill>
              </a:rPr>
              <a:t>. </a:t>
            </a:r>
          </a:p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FF0000"/>
                </a:solidFill>
              </a:rPr>
              <a:t>    “</a:t>
            </a:r>
            <a:r>
              <a:rPr lang="ko-KR" altLang="en-US" sz="2118" b="1" dirty="0">
                <a:solidFill>
                  <a:srgbClr val="FF0000"/>
                </a:solidFill>
              </a:rPr>
              <a:t>동의합니다</a:t>
            </a:r>
            <a:r>
              <a:rPr lang="en-US" altLang="ko-KR" sz="2118" b="1" dirty="0">
                <a:solidFill>
                  <a:srgbClr val="FF0000"/>
                </a:solidFill>
              </a:rPr>
              <a:t>”</a:t>
            </a:r>
            <a:r>
              <a:rPr lang="ko-KR" altLang="en-US" sz="2118" b="1" dirty="0">
                <a:solidFill>
                  <a:srgbClr val="FF0000"/>
                </a:solidFill>
              </a:rPr>
              <a:t>를 선택하고</a:t>
            </a:r>
            <a:r>
              <a:rPr lang="en-US" altLang="ko-KR" sz="2118" b="1" dirty="0">
                <a:solidFill>
                  <a:srgbClr val="FF0000"/>
                </a:solidFill>
              </a:rPr>
              <a:t>, “</a:t>
            </a:r>
            <a:r>
              <a:rPr lang="ko-KR" altLang="en-US" sz="2118" b="1" dirty="0">
                <a:solidFill>
                  <a:srgbClr val="FF0000"/>
                </a:solidFill>
              </a:rPr>
              <a:t>보안서약서 작성하기를 클릭하여 다음단계로 이동합니다</a:t>
            </a:r>
            <a:r>
              <a:rPr lang="en-US" altLang="ko-KR" sz="2118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BA806D28-FB34-44F5-8C7F-A8749372608B}"/>
              </a:ext>
            </a:extLst>
          </p:cNvPr>
          <p:cNvSpPr/>
          <p:nvPr/>
        </p:nvSpPr>
        <p:spPr>
          <a:xfrm>
            <a:off x="4814955" y="2575169"/>
            <a:ext cx="476956" cy="83404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12" name="화살표: 아래쪽 11">
            <a:extLst>
              <a:ext uri="{FF2B5EF4-FFF2-40B4-BE49-F238E27FC236}">
                <a16:creationId xmlns:a16="http://schemas.microsoft.com/office/drawing/2014/main" id="{E832B63D-1358-473F-9335-B20532365AA4}"/>
              </a:ext>
            </a:extLst>
          </p:cNvPr>
          <p:cNvSpPr/>
          <p:nvPr/>
        </p:nvSpPr>
        <p:spPr>
          <a:xfrm>
            <a:off x="5053433" y="7929721"/>
            <a:ext cx="510453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611C51-A533-47C0-BDD6-6EAE2BBBD5A4}"/>
              </a:ext>
            </a:extLst>
          </p:cNvPr>
          <p:cNvSpPr txBox="1"/>
          <p:nvPr/>
        </p:nvSpPr>
        <p:spPr>
          <a:xfrm>
            <a:off x="6315050" y="5981197"/>
            <a:ext cx="433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9" name="화살표: 아래쪽 8">
            <a:extLst>
              <a:ext uri="{FF2B5EF4-FFF2-40B4-BE49-F238E27FC236}">
                <a16:creationId xmlns:a16="http://schemas.microsoft.com/office/drawing/2014/main" id="{6B2F3C9E-6B34-4633-B20B-EED349CFACEC}"/>
              </a:ext>
            </a:extLst>
          </p:cNvPr>
          <p:cNvSpPr/>
          <p:nvPr/>
        </p:nvSpPr>
        <p:spPr>
          <a:xfrm>
            <a:off x="3741529" y="3953395"/>
            <a:ext cx="476956" cy="83404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10" name="화살표: 아래쪽 9">
            <a:extLst>
              <a:ext uri="{FF2B5EF4-FFF2-40B4-BE49-F238E27FC236}">
                <a16:creationId xmlns:a16="http://schemas.microsoft.com/office/drawing/2014/main" id="{BE0CB5FE-DDDF-408D-880A-AD83A126CF6E}"/>
              </a:ext>
            </a:extLst>
          </p:cNvPr>
          <p:cNvSpPr/>
          <p:nvPr/>
        </p:nvSpPr>
        <p:spPr>
          <a:xfrm>
            <a:off x="6922051" y="5347212"/>
            <a:ext cx="476956" cy="83404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11" name="화살표: 아래쪽 10">
            <a:extLst>
              <a:ext uri="{FF2B5EF4-FFF2-40B4-BE49-F238E27FC236}">
                <a16:creationId xmlns:a16="http://schemas.microsoft.com/office/drawing/2014/main" id="{3DE2BA50-65CB-41C8-9A17-FAA17B327DA6}"/>
              </a:ext>
            </a:extLst>
          </p:cNvPr>
          <p:cNvSpPr/>
          <p:nvPr/>
        </p:nvSpPr>
        <p:spPr>
          <a:xfrm>
            <a:off x="6411598" y="8473060"/>
            <a:ext cx="510453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id="{F519459B-3E47-4730-8730-032BD2312719}"/>
              </a:ext>
            </a:extLst>
          </p:cNvPr>
          <p:cNvSpPr/>
          <p:nvPr/>
        </p:nvSpPr>
        <p:spPr>
          <a:xfrm>
            <a:off x="10062816" y="2158149"/>
            <a:ext cx="476956" cy="83404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192945-063E-48D7-86EB-AB298FC7AA68}"/>
              </a:ext>
            </a:extLst>
          </p:cNvPr>
          <p:cNvSpPr txBox="1"/>
          <p:nvPr/>
        </p:nvSpPr>
        <p:spPr>
          <a:xfrm>
            <a:off x="10539773" y="2158149"/>
            <a:ext cx="870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꼭 반드시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7CB931-53F4-4750-82C2-12279A4EB23A}"/>
              </a:ext>
            </a:extLst>
          </p:cNvPr>
          <p:cNvSpPr txBox="1"/>
          <p:nvPr/>
        </p:nvSpPr>
        <p:spPr>
          <a:xfrm>
            <a:off x="10813511" y="1808852"/>
            <a:ext cx="433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1259D5-4987-415C-A50F-37E618FCC2DA}"/>
              </a:ext>
            </a:extLst>
          </p:cNvPr>
          <p:cNvSpPr txBox="1"/>
          <p:nvPr/>
        </p:nvSpPr>
        <p:spPr>
          <a:xfrm>
            <a:off x="7399007" y="5534921"/>
            <a:ext cx="870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꼭 반드시</a:t>
            </a:r>
          </a:p>
        </p:txBody>
      </p:sp>
    </p:spTree>
    <p:extLst>
      <p:ext uri="{BB962C8B-B14F-4D97-AF65-F5344CB8AC3E}">
        <p14:creationId xmlns:p14="http://schemas.microsoft.com/office/powerpoint/2010/main" val="1991928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6F0F421-D08D-4A30-B99E-C155946EE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373" y="1934395"/>
            <a:ext cx="10561252" cy="705678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A81BBFE-BDD9-4252-AE97-582A1386636D}"/>
              </a:ext>
            </a:extLst>
          </p:cNvPr>
          <p:cNvSpPr txBox="1"/>
          <p:nvPr/>
        </p:nvSpPr>
        <p:spPr>
          <a:xfrm>
            <a:off x="541898" y="715585"/>
            <a:ext cx="7714778" cy="811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ko-KR" sz="2118" b="1" dirty="0">
                <a:solidFill>
                  <a:srgbClr val="002060"/>
                </a:solidFill>
              </a:rPr>
              <a:t>5. </a:t>
            </a:r>
            <a:r>
              <a:rPr lang="ko-KR" altLang="en-US" sz="2118" b="1" dirty="0">
                <a:solidFill>
                  <a:srgbClr val="002060"/>
                </a:solidFill>
              </a:rPr>
              <a:t>보안서약서를 읽고  </a:t>
            </a:r>
            <a:r>
              <a:rPr lang="en-US" altLang="ko-KR" sz="2118" b="1" dirty="0">
                <a:solidFill>
                  <a:srgbClr val="002060"/>
                </a:solidFill>
              </a:rPr>
              <a:t>“</a:t>
            </a:r>
            <a:r>
              <a:rPr lang="ko-KR" altLang="en-US" sz="2118" b="1" dirty="0">
                <a:solidFill>
                  <a:srgbClr val="FF0000"/>
                </a:solidFill>
              </a:rPr>
              <a:t>동의합니다</a:t>
            </a:r>
            <a:r>
              <a:rPr lang="en-US" altLang="ko-KR" sz="2118" b="1" dirty="0">
                <a:solidFill>
                  <a:srgbClr val="FF0000"/>
                </a:solidFill>
              </a:rPr>
              <a:t>” </a:t>
            </a:r>
            <a:r>
              <a:rPr lang="ko-KR" altLang="en-US" sz="2118" b="1" dirty="0">
                <a:solidFill>
                  <a:srgbClr val="002060"/>
                </a:solidFill>
              </a:rPr>
              <a:t>를</a:t>
            </a:r>
            <a:r>
              <a:rPr lang="ko-KR" altLang="en-US" sz="2118" b="1" dirty="0">
                <a:solidFill>
                  <a:srgbClr val="FF0000"/>
                </a:solidFill>
              </a:rPr>
              <a:t> 선택한 후</a:t>
            </a:r>
            <a:endParaRPr lang="en-US" altLang="ko-KR" sz="2118" b="1" dirty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</a:pPr>
            <a:r>
              <a:rPr lang="ko-KR" altLang="en-US" sz="2118" b="1" dirty="0">
                <a:solidFill>
                  <a:srgbClr val="FF0000"/>
                </a:solidFill>
              </a:rPr>
              <a:t>    </a:t>
            </a:r>
            <a:r>
              <a:rPr lang="ko-KR" altLang="en-US" sz="2118" b="1" dirty="0"/>
              <a:t> 하단의  </a:t>
            </a:r>
            <a:r>
              <a:rPr lang="en-US" altLang="ko-KR" sz="2118" b="1" dirty="0"/>
              <a:t>“</a:t>
            </a:r>
            <a:r>
              <a:rPr lang="ko-KR" altLang="en-US" sz="2118" b="1" dirty="0">
                <a:solidFill>
                  <a:srgbClr val="FF0000"/>
                </a:solidFill>
              </a:rPr>
              <a:t>응시원서 제출하기</a:t>
            </a:r>
            <a:r>
              <a:rPr lang="en-US" altLang="ko-KR" sz="2118" b="1" dirty="0">
                <a:solidFill>
                  <a:srgbClr val="FF0000"/>
                </a:solidFill>
              </a:rPr>
              <a:t>”</a:t>
            </a:r>
            <a:r>
              <a:rPr lang="ko-KR" altLang="en-US" sz="2118" b="1" dirty="0">
                <a:solidFill>
                  <a:srgbClr val="FF0000"/>
                </a:solidFill>
              </a:rPr>
              <a:t>를 클릭하여 장을 클릭</a:t>
            </a:r>
            <a:endParaRPr lang="en-US" altLang="ko-KR" sz="2118" b="1" dirty="0">
              <a:solidFill>
                <a:srgbClr val="FF0000"/>
              </a:solidFill>
            </a:endParaRPr>
          </a:p>
        </p:txBody>
      </p:sp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BA806D28-FB34-44F5-8C7F-A8749372608B}"/>
              </a:ext>
            </a:extLst>
          </p:cNvPr>
          <p:cNvSpPr/>
          <p:nvPr/>
        </p:nvSpPr>
        <p:spPr>
          <a:xfrm>
            <a:off x="7243726" y="7971605"/>
            <a:ext cx="476956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12" name="화살표: 아래쪽 11">
            <a:extLst>
              <a:ext uri="{FF2B5EF4-FFF2-40B4-BE49-F238E27FC236}">
                <a16:creationId xmlns:a16="http://schemas.microsoft.com/office/drawing/2014/main" id="{E832B63D-1358-473F-9335-B20532365AA4}"/>
              </a:ext>
            </a:extLst>
          </p:cNvPr>
          <p:cNvSpPr/>
          <p:nvPr/>
        </p:nvSpPr>
        <p:spPr>
          <a:xfrm>
            <a:off x="5453823" y="7249784"/>
            <a:ext cx="510453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</p:spTree>
    <p:extLst>
      <p:ext uri="{BB962C8B-B14F-4D97-AF65-F5344CB8AC3E}">
        <p14:creationId xmlns:p14="http://schemas.microsoft.com/office/powerpoint/2010/main" val="3121093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4427A3D-8A93-4134-ACB5-1041A10DA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245" y="2069682"/>
            <a:ext cx="8420100" cy="290512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A475CAD-4932-4D9F-A160-A16A42581E1F}"/>
              </a:ext>
            </a:extLst>
          </p:cNvPr>
          <p:cNvSpPr txBox="1"/>
          <p:nvPr/>
        </p:nvSpPr>
        <p:spPr>
          <a:xfrm>
            <a:off x="602218" y="772078"/>
            <a:ext cx="11804250" cy="41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6.  </a:t>
            </a:r>
            <a:r>
              <a:rPr lang="ko-KR" altLang="en-US" sz="2118" b="1" dirty="0">
                <a:solidFill>
                  <a:srgbClr val="002060"/>
                </a:solidFill>
              </a:rPr>
              <a:t>아래 </a:t>
            </a:r>
            <a:r>
              <a:rPr lang="ko-KR" altLang="en-US" sz="2118" b="1" dirty="0">
                <a:solidFill>
                  <a:srgbClr val="FF0000"/>
                </a:solidFill>
              </a:rPr>
              <a:t>수검비용납부</a:t>
            </a:r>
            <a:r>
              <a:rPr lang="ko-KR" altLang="en-US" sz="2118" b="1" dirty="0">
                <a:solidFill>
                  <a:srgbClr val="002060"/>
                </a:solidFill>
              </a:rPr>
              <a:t> 화면에서  </a:t>
            </a:r>
            <a:r>
              <a:rPr lang="ko-KR" altLang="en-US" sz="2118" b="1" dirty="0">
                <a:solidFill>
                  <a:srgbClr val="FF0000"/>
                </a:solidFill>
              </a:rPr>
              <a:t>신용카드  </a:t>
            </a:r>
            <a:r>
              <a:rPr lang="ko-KR" altLang="en-US" sz="2118" b="1" dirty="0">
                <a:solidFill>
                  <a:schemeClr val="tx2"/>
                </a:solidFill>
              </a:rPr>
              <a:t>또는</a:t>
            </a:r>
            <a:r>
              <a:rPr lang="ko-KR" altLang="en-US" sz="2118" b="1" dirty="0">
                <a:solidFill>
                  <a:srgbClr val="FF0000"/>
                </a:solidFill>
              </a:rPr>
              <a:t> 실시간 계좌이체</a:t>
            </a:r>
            <a:r>
              <a:rPr lang="ko-KR" altLang="en-US" sz="2118" b="1" dirty="0">
                <a:solidFill>
                  <a:schemeClr val="tx2"/>
                </a:solidFill>
              </a:rPr>
              <a:t>를</a:t>
            </a:r>
            <a:r>
              <a:rPr lang="ko-KR" altLang="en-US" sz="2118" b="1" dirty="0">
                <a:solidFill>
                  <a:srgbClr val="FF0000"/>
                </a:solidFill>
              </a:rPr>
              <a:t> 체크하고    결제하기를 클릭</a:t>
            </a:r>
          </a:p>
        </p:txBody>
      </p:sp>
      <p:sp>
        <p:nvSpPr>
          <p:cNvPr id="36" name="화살표: 아래쪽 35">
            <a:extLst>
              <a:ext uri="{FF2B5EF4-FFF2-40B4-BE49-F238E27FC236}">
                <a16:creationId xmlns:a16="http://schemas.microsoft.com/office/drawing/2014/main" id="{A47C49DC-1B0C-4E56-9ADE-F3382E825A63}"/>
              </a:ext>
            </a:extLst>
          </p:cNvPr>
          <p:cNvSpPr/>
          <p:nvPr/>
        </p:nvSpPr>
        <p:spPr>
          <a:xfrm>
            <a:off x="4335725" y="3049661"/>
            <a:ext cx="476956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9" name="화살표: 아래쪽 8">
            <a:extLst>
              <a:ext uri="{FF2B5EF4-FFF2-40B4-BE49-F238E27FC236}">
                <a16:creationId xmlns:a16="http://schemas.microsoft.com/office/drawing/2014/main" id="{3682A8DC-FC05-4407-ABBB-D6D102FE160A}"/>
              </a:ext>
            </a:extLst>
          </p:cNvPr>
          <p:cNvSpPr/>
          <p:nvPr/>
        </p:nvSpPr>
        <p:spPr>
          <a:xfrm rot="5400000">
            <a:off x="6072244" y="3956854"/>
            <a:ext cx="476956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D5A5B3-C79E-4DE9-866C-11C7B035471E}"/>
              </a:ext>
            </a:extLst>
          </p:cNvPr>
          <p:cNvSpPr txBox="1"/>
          <p:nvPr/>
        </p:nvSpPr>
        <p:spPr>
          <a:xfrm>
            <a:off x="2837003" y="2001119"/>
            <a:ext cx="6947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err="1">
                <a:solidFill>
                  <a:srgbClr val="FF0000"/>
                </a:solidFill>
              </a:rPr>
              <a:t>뷰티부문</a:t>
            </a:r>
            <a:r>
              <a:rPr lang="ko-KR" altLang="en-US" sz="1400" b="1" dirty="0">
                <a:solidFill>
                  <a:srgbClr val="FF0000"/>
                </a:solidFill>
              </a:rPr>
              <a:t> 등 실기실습을 요하는 수검은 재료비</a:t>
            </a:r>
            <a:r>
              <a:rPr lang="en-US" altLang="ko-KR" sz="1400" b="1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기구사용 등 추가 비용이 발생합니다</a:t>
            </a:r>
            <a:r>
              <a:rPr lang="en-US" altLang="ko-KR" sz="1400" b="1" dirty="0">
                <a:solidFill>
                  <a:srgbClr val="FF0000"/>
                </a:solidFill>
              </a:rPr>
              <a:t>.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90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4427A3D-8A93-4134-ACB5-1041A10DA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245" y="1672113"/>
            <a:ext cx="8420100" cy="290512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A475CAD-4932-4D9F-A160-A16A42581E1F}"/>
              </a:ext>
            </a:extLst>
          </p:cNvPr>
          <p:cNvSpPr txBox="1"/>
          <p:nvPr/>
        </p:nvSpPr>
        <p:spPr>
          <a:xfrm>
            <a:off x="602217" y="772078"/>
            <a:ext cx="11903907" cy="744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7"/>
            </a:pPr>
            <a:r>
              <a:rPr lang="ko-KR" altLang="en-US" sz="2118" b="1" dirty="0">
                <a:solidFill>
                  <a:srgbClr val="002060"/>
                </a:solidFill>
              </a:rPr>
              <a:t>아래 </a:t>
            </a:r>
            <a:r>
              <a:rPr lang="ko-KR" altLang="en-US" sz="2118" b="1" dirty="0">
                <a:solidFill>
                  <a:srgbClr val="FF0000"/>
                </a:solidFill>
              </a:rPr>
              <a:t>수검비용납부</a:t>
            </a:r>
            <a:r>
              <a:rPr lang="ko-KR" altLang="en-US" sz="2118" b="1" dirty="0">
                <a:solidFill>
                  <a:srgbClr val="002060"/>
                </a:solidFill>
              </a:rPr>
              <a:t> 화면에서  </a:t>
            </a:r>
            <a:r>
              <a:rPr lang="ko-KR" altLang="en-US" sz="2118" b="1" dirty="0">
                <a:solidFill>
                  <a:srgbClr val="FF0000"/>
                </a:solidFill>
              </a:rPr>
              <a:t>신용카드  </a:t>
            </a:r>
            <a:r>
              <a:rPr lang="ko-KR" altLang="en-US" sz="2118" b="1" dirty="0">
                <a:solidFill>
                  <a:schemeClr val="tx2"/>
                </a:solidFill>
              </a:rPr>
              <a:t>또는</a:t>
            </a:r>
            <a:r>
              <a:rPr lang="ko-KR" altLang="en-US" sz="2118" b="1" dirty="0">
                <a:solidFill>
                  <a:srgbClr val="FF0000"/>
                </a:solidFill>
              </a:rPr>
              <a:t> 실시간 계좌이체</a:t>
            </a:r>
            <a:r>
              <a:rPr lang="ko-KR" altLang="en-US" sz="2118" b="1" dirty="0">
                <a:solidFill>
                  <a:schemeClr val="tx2"/>
                </a:solidFill>
              </a:rPr>
              <a:t>를</a:t>
            </a:r>
            <a:r>
              <a:rPr lang="ko-KR" altLang="en-US" sz="2118" b="1" dirty="0">
                <a:solidFill>
                  <a:srgbClr val="FF0000"/>
                </a:solidFill>
              </a:rPr>
              <a:t> 체크하고 결제하기를 클릭하여   </a:t>
            </a:r>
            <a:endParaRPr lang="en-US" altLang="ko-KR" sz="2118" b="1" dirty="0">
              <a:solidFill>
                <a:srgbClr val="FF0000"/>
              </a:solidFill>
            </a:endParaRPr>
          </a:p>
          <a:p>
            <a:r>
              <a:rPr lang="en-US" altLang="ko-KR" sz="2118" b="1" dirty="0">
                <a:solidFill>
                  <a:srgbClr val="FF0000"/>
                </a:solidFill>
              </a:rPr>
              <a:t>      </a:t>
            </a:r>
            <a:r>
              <a:rPr lang="ko-KR" altLang="en-US" sz="2118" b="1" dirty="0">
                <a:solidFill>
                  <a:srgbClr val="FF0000"/>
                </a:solidFill>
              </a:rPr>
              <a:t>수검비용 결제를 마칩니다</a:t>
            </a:r>
            <a:r>
              <a:rPr lang="en-US" altLang="ko-KR" sz="2118" b="1" dirty="0">
                <a:solidFill>
                  <a:srgbClr val="FF0000"/>
                </a:solidFill>
              </a:rPr>
              <a:t>.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sp>
        <p:nvSpPr>
          <p:cNvPr id="36" name="화살표: 아래쪽 35">
            <a:extLst>
              <a:ext uri="{FF2B5EF4-FFF2-40B4-BE49-F238E27FC236}">
                <a16:creationId xmlns:a16="http://schemas.microsoft.com/office/drawing/2014/main" id="{A47C49DC-1B0C-4E56-9ADE-F3382E825A63}"/>
              </a:ext>
            </a:extLst>
          </p:cNvPr>
          <p:cNvSpPr/>
          <p:nvPr/>
        </p:nvSpPr>
        <p:spPr>
          <a:xfrm>
            <a:off x="4335725" y="2652092"/>
            <a:ext cx="476956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9" name="화살표: 아래쪽 8">
            <a:extLst>
              <a:ext uri="{FF2B5EF4-FFF2-40B4-BE49-F238E27FC236}">
                <a16:creationId xmlns:a16="http://schemas.microsoft.com/office/drawing/2014/main" id="{3682A8DC-FC05-4407-ABBB-D6D102FE160A}"/>
              </a:ext>
            </a:extLst>
          </p:cNvPr>
          <p:cNvSpPr/>
          <p:nvPr/>
        </p:nvSpPr>
        <p:spPr>
          <a:xfrm rot="5400000">
            <a:off x="6072244" y="3559285"/>
            <a:ext cx="476956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D5A5B3-C79E-4DE9-866C-11C7B035471E}"/>
              </a:ext>
            </a:extLst>
          </p:cNvPr>
          <p:cNvSpPr txBox="1"/>
          <p:nvPr/>
        </p:nvSpPr>
        <p:spPr>
          <a:xfrm>
            <a:off x="2837003" y="1603550"/>
            <a:ext cx="6947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err="1">
                <a:solidFill>
                  <a:srgbClr val="FF0000"/>
                </a:solidFill>
              </a:rPr>
              <a:t>뷰티부문</a:t>
            </a:r>
            <a:r>
              <a:rPr lang="ko-KR" altLang="en-US" sz="1400" b="1" dirty="0">
                <a:solidFill>
                  <a:srgbClr val="FF0000"/>
                </a:solidFill>
              </a:rPr>
              <a:t> 등 실기실습을 요하는 수검은 재료비</a:t>
            </a:r>
            <a:r>
              <a:rPr lang="en-US" altLang="ko-KR" sz="1400" b="1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기구사용 등 추가 비용이 발생합니다</a:t>
            </a:r>
            <a:r>
              <a:rPr lang="en-US" altLang="ko-KR" sz="1400" b="1" dirty="0">
                <a:solidFill>
                  <a:srgbClr val="FF0000"/>
                </a:solidFill>
              </a:rPr>
              <a:t>.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172A267-9497-4F01-9352-79406F7BF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575" y="5962097"/>
            <a:ext cx="11372850" cy="31718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4C24AB-FD44-4335-B36D-6CE9E64C9334}"/>
              </a:ext>
            </a:extLst>
          </p:cNvPr>
          <p:cNvSpPr txBox="1"/>
          <p:nvPr/>
        </p:nvSpPr>
        <p:spPr>
          <a:xfrm>
            <a:off x="701875" y="5357898"/>
            <a:ext cx="11804250" cy="41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8.  </a:t>
            </a:r>
            <a:r>
              <a:rPr lang="ko-KR" altLang="en-US" sz="2118" b="1" dirty="0">
                <a:solidFill>
                  <a:srgbClr val="002060"/>
                </a:solidFill>
              </a:rPr>
              <a:t>마이페이지 </a:t>
            </a:r>
            <a:r>
              <a:rPr lang="en-US" altLang="ko-KR" sz="2118" b="1" dirty="0">
                <a:solidFill>
                  <a:srgbClr val="FF0000"/>
                </a:solidFill>
              </a:rPr>
              <a:t>”</a:t>
            </a:r>
            <a:r>
              <a:rPr lang="ko-KR" altLang="en-US" sz="2118" b="1" dirty="0">
                <a:solidFill>
                  <a:srgbClr val="FF0000"/>
                </a:solidFill>
              </a:rPr>
              <a:t>응시원서 출력</a:t>
            </a:r>
            <a:r>
              <a:rPr lang="en-US" altLang="ko-KR" sz="2118" b="1" dirty="0">
                <a:solidFill>
                  <a:srgbClr val="FF0000"/>
                </a:solidFill>
              </a:rPr>
              <a:t>” </a:t>
            </a:r>
            <a:r>
              <a:rPr lang="ko-KR" altLang="en-US" sz="2118" b="1" dirty="0">
                <a:solidFill>
                  <a:srgbClr val="FF0000"/>
                </a:solidFill>
              </a:rPr>
              <a:t>을 </a:t>
            </a:r>
            <a:r>
              <a:rPr lang="ko-KR" altLang="en-US" sz="2118" b="1" dirty="0">
                <a:solidFill>
                  <a:srgbClr val="002060"/>
                </a:solidFill>
              </a:rPr>
              <a:t>선택하고</a:t>
            </a:r>
            <a:r>
              <a:rPr lang="en-US" altLang="ko-KR" sz="2118" b="1" dirty="0">
                <a:solidFill>
                  <a:srgbClr val="002060"/>
                </a:solidFill>
              </a:rPr>
              <a:t>, </a:t>
            </a:r>
            <a:r>
              <a:rPr lang="ko-KR" altLang="en-US" sz="2118" b="1" dirty="0">
                <a:solidFill>
                  <a:srgbClr val="002060"/>
                </a:solidFill>
              </a:rPr>
              <a:t>  </a:t>
            </a:r>
            <a:r>
              <a:rPr lang="en-US" altLang="ko-KR" sz="2118" b="1" dirty="0">
                <a:solidFill>
                  <a:srgbClr val="FF0000"/>
                </a:solidFill>
              </a:rPr>
              <a:t>”</a:t>
            </a:r>
            <a:r>
              <a:rPr lang="ko-KR" altLang="en-US" sz="2118" b="1" dirty="0">
                <a:solidFill>
                  <a:srgbClr val="FF0000"/>
                </a:solidFill>
              </a:rPr>
              <a:t>인쇄하기</a:t>
            </a:r>
            <a:r>
              <a:rPr lang="en-US" altLang="ko-KR" sz="2118" b="1" dirty="0">
                <a:solidFill>
                  <a:srgbClr val="FF0000"/>
                </a:solidFill>
              </a:rPr>
              <a:t>”</a:t>
            </a:r>
            <a:r>
              <a:rPr lang="ko-KR" altLang="en-US" sz="2118" b="1" dirty="0">
                <a:solidFill>
                  <a:schemeClr val="tx2"/>
                </a:solidFill>
              </a:rPr>
              <a:t>를</a:t>
            </a:r>
            <a:r>
              <a:rPr lang="ko-KR" altLang="en-US" sz="2118" b="1" dirty="0">
                <a:solidFill>
                  <a:srgbClr val="FF0000"/>
                </a:solidFill>
              </a:rPr>
              <a:t>  </a:t>
            </a:r>
            <a:r>
              <a:rPr lang="ko-KR" altLang="en-US" sz="2118" b="1" dirty="0" err="1">
                <a:solidFill>
                  <a:srgbClr val="FF0000"/>
                </a:solidFill>
              </a:rPr>
              <a:t>클리하여</a:t>
            </a:r>
            <a:r>
              <a:rPr lang="ko-KR" altLang="en-US" sz="2118" b="1" dirty="0">
                <a:solidFill>
                  <a:srgbClr val="FF0000"/>
                </a:solidFill>
              </a:rPr>
              <a:t> 수험표를 출력합니다</a:t>
            </a:r>
            <a:r>
              <a:rPr lang="en-US" altLang="ko-KR" sz="2118" b="1" dirty="0">
                <a:solidFill>
                  <a:srgbClr val="FF0000"/>
                </a:solidFill>
              </a:rPr>
              <a:t>.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sp>
        <p:nvSpPr>
          <p:cNvPr id="11" name="화살표: 아래쪽 10">
            <a:extLst>
              <a:ext uri="{FF2B5EF4-FFF2-40B4-BE49-F238E27FC236}">
                <a16:creationId xmlns:a16="http://schemas.microsoft.com/office/drawing/2014/main" id="{0C0D70B8-DDEE-4338-9405-C403884518D4}"/>
              </a:ext>
            </a:extLst>
          </p:cNvPr>
          <p:cNvSpPr/>
          <p:nvPr/>
        </p:nvSpPr>
        <p:spPr>
          <a:xfrm>
            <a:off x="7145185" y="7611878"/>
            <a:ext cx="476956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12" name="화살표: 아래쪽 11">
            <a:extLst>
              <a:ext uri="{FF2B5EF4-FFF2-40B4-BE49-F238E27FC236}">
                <a16:creationId xmlns:a16="http://schemas.microsoft.com/office/drawing/2014/main" id="{8D88D789-9114-4E14-8E58-C3759656C771}"/>
              </a:ext>
            </a:extLst>
          </p:cNvPr>
          <p:cNvSpPr/>
          <p:nvPr/>
        </p:nvSpPr>
        <p:spPr>
          <a:xfrm>
            <a:off x="11412385" y="7704643"/>
            <a:ext cx="476956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</p:spTree>
    <p:extLst>
      <p:ext uri="{BB962C8B-B14F-4D97-AF65-F5344CB8AC3E}">
        <p14:creationId xmlns:p14="http://schemas.microsoft.com/office/powerpoint/2010/main" val="3531644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D6DCC5CF-64F9-4701-AEC8-5B850C8F5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38" y="1147842"/>
            <a:ext cx="7161974" cy="854459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A475CAD-4932-4D9F-A160-A16A42581E1F}"/>
              </a:ext>
            </a:extLst>
          </p:cNvPr>
          <p:cNvSpPr txBox="1"/>
          <p:nvPr/>
        </p:nvSpPr>
        <p:spPr>
          <a:xfrm>
            <a:off x="496200" y="557553"/>
            <a:ext cx="11903907" cy="418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9.  </a:t>
            </a:r>
            <a:r>
              <a:rPr lang="ko-KR" altLang="en-US" sz="2118" b="1" dirty="0">
                <a:solidFill>
                  <a:srgbClr val="002060"/>
                </a:solidFill>
              </a:rPr>
              <a:t>출력한  </a:t>
            </a:r>
            <a:r>
              <a:rPr lang="ko-KR" altLang="en-US" sz="2118" b="1" dirty="0">
                <a:solidFill>
                  <a:srgbClr val="FF0000"/>
                </a:solidFill>
              </a:rPr>
              <a:t>수험표</a:t>
            </a:r>
            <a:r>
              <a:rPr lang="ko-KR" altLang="en-US" sz="2118" b="1" dirty="0"/>
              <a:t>와 신분증을 지참하고 수험장에 입실합니다</a:t>
            </a:r>
            <a:r>
              <a:rPr lang="en-US" altLang="ko-KR" sz="2118" b="1" dirty="0"/>
              <a:t>.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sp>
        <p:nvSpPr>
          <p:cNvPr id="36" name="화살표: 아래쪽 35">
            <a:extLst>
              <a:ext uri="{FF2B5EF4-FFF2-40B4-BE49-F238E27FC236}">
                <a16:creationId xmlns:a16="http://schemas.microsoft.com/office/drawing/2014/main" id="{A47C49DC-1B0C-4E56-9ADE-F3382E825A63}"/>
              </a:ext>
            </a:extLst>
          </p:cNvPr>
          <p:cNvSpPr/>
          <p:nvPr/>
        </p:nvSpPr>
        <p:spPr>
          <a:xfrm>
            <a:off x="3408073" y="2307536"/>
            <a:ext cx="476956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  <p:sp>
        <p:nvSpPr>
          <p:cNvPr id="9" name="화살표: 아래쪽 8">
            <a:extLst>
              <a:ext uri="{FF2B5EF4-FFF2-40B4-BE49-F238E27FC236}">
                <a16:creationId xmlns:a16="http://schemas.microsoft.com/office/drawing/2014/main" id="{3682A8DC-FC05-4407-ABBB-D6D102FE160A}"/>
              </a:ext>
            </a:extLst>
          </p:cNvPr>
          <p:cNvSpPr/>
          <p:nvPr/>
        </p:nvSpPr>
        <p:spPr>
          <a:xfrm rot="5400000">
            <a:off x="3586615" y="3491884"/>
            <a:ext cx="476956" cy="8340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467"/>
          </a:p>
        </p:txBody>
      </p:sp>
    </p:spTree>
    <p:extLst>
      <p:ext uri="{BB962C8B-B14F-4D97-AF65-F5344CB8AC3E}">
        <p14:creationId xmlns:p14="http://schemas.microsoft.com/office/powerpoint/2010/main" val="1686486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47F63D-B307-4EDB-800E-815F9C797B6A}"/>
              </a:ext>
            </a:extLst>
          </p:cNvPr>
          <p:cNvSpPr txBox="1"/>
          <p:nvPr/>
        </p:nvSpPr>
        <p:spPr>
          <a:xfrm>
            <a:off x="602218" y="772078"/>
            <a:ext cx="11804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118" b="1" dirty="0">
                <a:solidFill>
                  <a:srgbClr val="002060"/>
                </a:solidFill>
              </a:rPr>
              <a:t>10.  2</a:t>
            </a:r>
            <a:r>
              <a:rPr lang="ko-KR" altLang="en-US" sz="2118" b="1" dirty="0">
                <a:solidFill>
                  <a:srgbClr val="002060"/>
                </a:solidFill>
              </a:rPr>
              <a:t>차 </a:t>
            </a:r>
            <a:r>
              <a:rPr lang="ko-KR" altLang="en-US" sz="2400" b="1" dirty="0">
                <a:solidFill>
                  <a:srgbClr val="FF0000"/>
                </a:solidFill>
              </a:rPr>
              <a:t>실기시험 원서 접수 방법</a:t>
            </a:r>
            <a:r>
              <a:rPr lang="ko-KR" altLang="en-US" sz="2118" b="1" dirty="0">
                <a:solidFill>
                  <a:srgbClr val="002060"/>
                </a:solidFill>
              </a:rPr>
              <a:t>입니다</a:t>
            </a:r>
            <a:r>
              <a:rPr lang="en-US" altLang="ko-KR" sz="2118" b="1" dirty="0">
                <a:solidFill>
                  <a:srgbClr val="002060"/>
                </a:solidFill>
              </a:rPr>
              <a:t>.</a:t>
            </a:r>
            <a:endParaRPr lang="ko-KR" altLang="en-US" sz="2118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E5C596-7F17-46F7-81E4-C3628CBE0045}"/>
              </a:ext>
            </a:extLst>
          </p:cNvPr>
          <p:cNvSpPr txBox="1"/>
          <p:nvPr/>
        </p:nvSpPr>
        <p:spPr>
          <a:xfrm>
            <a:off x="1033670" y="1470991"/>
            <a:ext cx="11145078" cy="352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ko-KR" dirty="0"/>
              <a:t>1</a:t>
            </a:r>
            <a:r>
              <a:rPr lang="ko-KR" altLang="en-US" dirty="0"/>
              <a:t>차 시험 원서접수를 </a:t>
            </a:r>
            <a:r>
              <a:rPr lang="ko-KR" altLang="en-US" dirty="0" err="1"/>
              <a:t>하였으므</a:t>
            </a:r>
            <a:r>
              <a:rPr lang="ko-KR" altLang="en-US" dirty="0"/>
              <a:t> 그림은 생략하고 메뉴 중심으로 설명합니다</a:t>
            </a:r>
            <a:r>
              <a:rPr lang="en-US" altLang="ko-KR" dirty="0"/>
              <a:t>.</a:t>
            </a:r>
          </a:p>
          <a:p>
            <a:pPr>
              <a:lnSpc>
                <a:spcPct val="300000"/>
              </a:lnSpc>
            </a:pPr>
            <a:r>
              <a:rPr lang="ko-KR" altLang="en-US" dirty="0"/>
              <a:t>홈페이지 </a:t>
            </a:r>
            <a:r>
              <a:rPr lang="ko-KR" altLang="en-US" sz="2000" b="1" dirty="0">
                <a:solidFill>
                  <a:srgbClr val="FF0000"/>
                </a:solidFill>
              </a:rPr>
              <a:t>로그인</a:t>
            </a:r>
            <a:r>
              <a:rPr lang="ko-KR" altLang="en-US" dirty="0"/>
              <a:t> </a:t>
            </a:r>
            <a:r>
              <a:rPr lang="en-US" altLang="ko-KR" dirty="0"/>
              <a:t>&gt;  </a:t>
            </a:r>
            <a:r>
              <a:rPr lang="ko-KR" altLang="en-US" dirty="0"/>
              <a:t>상단메뉴 </a:t>
            </a:r>
            <a:r>
              <a:rPr lang="ko-KR" altLang="en-US" sz="2000" b="1" dirty="0">
                <a:solidFill>
                  <a:srgbClr val="FF0000"/>
                </a:solidFill>
              </a:rPr>
              <a:t>국제자격</a:t>
            </a:r>
            <a:r>
              <a:rPr lang="ko-KR" altLang="en-US" dirty="0"/>
              <a:t> </a:t>
            </a:r>
            <a:r>
              <a:rPr lang="en-US" altLang="ko-KR" dirty="0"/>
              <a:t>&gt;  </a:t>
            </a:r>
            <a:r>
              <a:rPr lang="ko-KR" altLang="en-US" dirty="0"/>
              <a:t>서브메뉴 </a:t>
            </a:r>
            <a:r>
              <a:rPr lang="ko-KR" altLang="en-US" sz="2000" b="1" dirty="0">
                <a:solidFill>
                  <a:srgbClr val="FF0000"/>
                </a:solidFill>
              </a:rPr>
              <a:t>원서접수</a:t>
            </a:r>
            <a:r>
              <a:rPr lang="en-US" altLang="ko-KR" dirty="0">
                <a:solidFill>
                  <a:srgbClr val="FF0000"/>
                </a:solidFill>
              </a:rPr>
              <a:t>   </a:t>
            </a:r>
            <a:r>
              <a:rPr lang="en-US" altLang="ko-KR" dirty="0"/>
              <a:t> &gt;  </a:t>
            </a:r>
            <a:r>
              <a:rPr lang="ko-KR" altLang="en-US" sz="2000" b="1" dirty="0">
                <a:solidFill>
                  <a:srgbClr val="FF0000"/>
                </a:solidFill>
              </a:rPr>
              <a:t>응시자격 선택 </a:t>
            </a:r>
            <a:endParaRPr lang="en-US" altLang="ko-KR" sz="2000" b="1" dirty="0">
              <a:solidFill>
                <a:srgbClr val="FF0000"/>
              </a:solidFill>
            </a:endParaRPr>
          </a:p>
          <a:p>
            <a:pPr>
              <a:lnSpc>
                <a:spcPct val="300000"/>
              </a:lnSpc>
            </a:pPr>
            <a:r>
              <a:rPr lang="ko-KR" altLang="en-US" dirty="0"/>
              <a:t> </a:t>
            </a:r>
            <a:r>
              <a:rPr lang="en-US" altLang="ko-KR" dirty="0"/>
              <a:t> &gt; </a:t>
            </a:r>
            <a:r>
              <a:rPr lang="ko-KR" altLang="en-US" dirty="0"/>
              <a:t>사전시험은 </a:t>
            </a:r>
            <a:r>
              <a:rPr lang="en-US" altLang="ko-KR" dirty="0"/>
              <a:t>1</a:t>
            </a:r>
            <a:r>
              <a:rPr lang="ko-KR" altLang="en-US" dirty="0"/>
              <a:t>차 때 통과되었으므로 건너뜁니다</a:t>
            </a:r>
            <a:r>
              <a:rPr lang="en-US" altLang="ko-KR" dirty="0"/>
              <a:t>. &gt;  </a:t>
            </a:r>
            <a:r>
              <a:rPr lang="ko-KR" altLang="en-US" sz="2000" b="1" dirty="0" err="1">
                <a:solidFill>
                  <a:srgbClr val="FF0000"/>
                </a:solidFill>
              </a:rPr>
              <a:t>응시원서입력</a:t>
            </a:r>
            <a:r>
              <a:rPr lang="ko-KR" altLang="en-US" dirty="0">
                <a:solidFill>
                  <a:srgbClr val="FF0000"/>
                </a:solidFill>
              </a:rPr>
              <a:t>  </a:t>
            </a:r>
            <a:r>
              <a:rPr lang="en-US" altLang="ko-KR" dirty="0"/>
              <a:t>&gt;</a:t>
            </a:r>
            <a:r>
              <a:rPr lang="en-US" altLang="ko-KR" dirty="0">
                <a:solidFill>
                  <a:srgbClr val="FF0000"/>
                </a:solidFill>
              </a:rPr>
              <a:t>  </a:t>
            </a:r>
            <a:r>
              <a:rPr lang="ko-KR" altLang="en-US" sz="2000" b="1" dirty="0">
                <a:solidFill>
                  <a:srgbClr val="FF0000"/>
                </a:solidFill>
              </a:rPr>
              <a:t>보안서약서 작성  </a:t>
            </a:r>
            <a:r>
              <a:rPr lang="en-US" altLang="ko-KR" dirty="0"/>
              <a:t>&gt; </a:t>
            </a:r>
          </a:p>
          <a:p>
            <a:pPr>
              <a:lnSpc>
                <a:spcPct val="300000"/>
              </a:lnSpc>
            </a:pPr>
            <a:r>
              <a:rPr lang="ko-KR" altLang="en-US" sz="2000" b="1" dirty="0">
                <a:solidFill>
                  <a:srgbClr val="FF0000"/>
                </a:solidFill>
              </a:rPr>
              <a:t>수검비용 납부 </a:t>
            </a:r>
            <a:r>
              <a:rPr lang="en-US" altLang="ko-KR" dirty="0"/>
              <a:t>&gt; </a:t>
            </a:r>
            <a:r>
              <a:rPr lang="ko-KR" altLang="en-US" dirty="0"/>
              <a:t>결제완료 후 </a:t>
            </a:r>
            <a:r>
              <a:rPr lang="en-US" altLang="ko-KR" dirty="0">
                <a:solidFill>
                  <a:srgbClr val="FF0000"/>
                </a:solidFill>
              </a:rPr>
              <a:t>&gt; </a:t>
            </a:r>
            <a:r>
              <a:rPr lang="ko-KR" altLang="en-US" sz="2000" b="1" dirty="0" err="1">
                <a:solidFill>
                  <a:srgbClr val="FF0000"/>
                </a:solidFill>
              </a:rPr>
              <a:t>수험증</a:t>
            </a:r>
            <a:r>
              <a:rPr lang="ko-KR" altLang="en-US" sz="2000" b="1" dirty="0">
                <a:solidFill>
                  <a:srgbClr val="FF0000"/>
                </a:solidFill>
              </a:rPr>
              <a:t> 출력하기 </a:t>
            </a:r>
            <a:r>
              <a:rPr lang="en-US" altLang="ko-KR" dirty="0"/>
              <a:t>&gt; </a:t>
            </a:r>
            <a:r>
              <a:rPr lang="ko-KR" altLang="en-US" dirty="0"/>
              <a:t>수험표를 가지고 수험장에 입실합니다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7630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939</TotalTime>
  <Words>313</Words>
  <Application>Microsoft Office PowerPoint</Application>
  <PresentationFormat>사용자 지정</PresentationFormat>
  <Paragraphs>43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박흥석</dc:creator>
  <cp:lastModifiedBy>흥석 박</cp:lastModifiedBy>
  <cp:revision>94</cp:revision>
  <cp:lastPrinted>2018-12-19T03:06:46Z</cp:lastPrinted>
  <dcterms:created xsi:type="dcterms:W3CDTF">2018-10-16T06:09:55Z</dcterms:created>
  <dcterms:modified xsi:type="dcterms:W3CDTF">2024-05-12T23:38:36Z</dcterms:modified>
</cp:coreProperties>
</file>